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5789613" cy="84899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0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0" d="100"/>
          <a:sy n="110" d="100"/>
        </p:scale>
        <p:origin x="8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栄養学のプレゼンテーション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214810" y="1714488"/>
            <a:ext cx="4714908" cy="2000264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214810" y="4857760"/>
            <a:ext cx="4714908" cy="642942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756C9-93A3-494E-A8B7-60CEB328D4BD}" type="datetimeFigureOut">
              <a:rPr kumimoji="1" lang="ja-JP" altLang="en-US" smtClean="0"/>
              <a:t>2021/5/25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34C6-9C80-4778-8407-6E0FB7C401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Font typeface="Wingdings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Wingdings" pitchFamily="2" charset="2"/>
        <a:buChar char="u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Wingdings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oto-matsuda@nms.ac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7793" y="260648"/>
            <a:ext cx="7288413" cy="2000264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200" dirty="0">
                <a:solidFill>
                  <a:srgbClr val="2F028A"/>
                </a:solidFill>
              </a:rPr>
              <a:t>日本医科大学付属病院</a:t>
            </a:r>
            <a:br>
              <a:rPr kumimoji="1" lang="en-US" altLang="ja-JP" sz="4200" dirty="0">
                <a:solidFill>
                  <a:srgbClr val="2F028A"/>
                </a:solidFill>
              </a:rPr>
            </a:br>
            <a:r>
              <a:rPr kumimoji="1" lang="ja-JP" altLang="en-US" sz="4200" dirty="0">
                <a:solidFill>
                  <a:srgbClr val="2F028A"/>
                </a:solidFill>
              </a:rPr>
              <a:t>救急・総合診療センター</a:t>
            </a:r>
            <a:br>
              <a:rPr kumimoji="1" lang="en-US" altLang="ja-JP" sz="4200" dirty="0">
                <a:solidFill>
                  <a:srgbClr val="2F028A"/>
                </a:solidFill>
              </a:rPr>
            </a:br>
            <a:r>
              <a:rPr kumimoji="1" lang="ja-JP" altLang="en-US" sz="4200" dirty="0">
                <a:solidFill>
                  <a:srgbClr val="2F028A"/>
                </a:solidFill>
              </a:rPr>
              <a:t>説明会のお知らせ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069052" y="2324318"/>
            <a:ext cx="5074948" cy="2497396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sz="2900" dirty="0">
                <a:solidFill>
                  <a:schemeClr val="tx1"/>
                </a:solidFill>
              </a:rPr>
              <a:t>日時：６月２５日（金）１８時より</a:t>
            </a:r>
            <a:endParaRPr kumimoji="1" lang="en-US" altLang="ja-JP" sz="2900" dirty="0">
              <a:solidFill>
                <a:schemeClr val="tx1"/>
              </a:solidFill>
            </a:endParaRPr>
          </a:p>
          <a:p>
            <a:r>
              <a:rPr lang="ja-JP" altLang="en-US" sz="2900" dirty="0">
                <a:solidFill>
                  <a:schemeClr val="tx1"/>
                </a:solidFill>
              </a:rPr>
              <a:t>医局、</a:t>
            </a:r>
            <a:r>
              <a:rPr lang="en-US" altLang="ja-JP" sz="2900" dirty="0">
                <a:solidFill>
                  <a:schemeClr val="tx1"/>
                </a:solidFill>
              </a:rPr>
              <a:t>zoom</a:t>
            </a:r>
            <a:r>
              <a:rPr lang="ja-JP" altLang="en-US" sz="2900" dirty="0">
                <a:solidFill>
                  <a:schemeClr val="tx1"/>
                </a:solidFill>
              </a:rPr>
              <a:t>併用開催いたします。</a:t>
            </a:r>
            <a:endParaRPr lang="en-US" altLang="ja-JP" sz="2900" dirty="0">
              <a:solidFill>
                <a:schemeClr val="tx1"/>
              </a:solidFill>
            </a:endParaRPr>
          </a:p>
          <a:p>
            <a:r>
              <a:rPr lang="ja-JP" altLang="en-US" sz="2900" dirty="0">
                <a:solidFill>
                  <a:schemeClr val="tx1"/>
                </a:solidFill>
              </a:rPr>
              <a:t>皆さんのご参加をお待ちしております！！</a:t>
            </a:r>
            <a:endParaRPr lang="en-US" altLang="ja-JP" sz="2900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sz="2300" dirty="0">
                <a:solidFill>
                  <a:srgbClr val="0070C0"/>
                </a:solidFill>
              </a:rPr>
              <a:t>　・多彩なバックグラウンドを持った指導医がいます。</a:t>
            </a:r>
            <a:endParaRPr lang="en-US" altLang="ja-JP" sz="2300" dirty="0">
              <a:solidFill>
                <a:srgbClr val="0070C0"/>
              </a:solidFill>
            </a:endParaRPr>
          </a:p>
          <a:p>
            <a:r>
              <a:rPr lang="ja-JP" altLang="en-US" sz="2300" dirty="0">
                <a:solidFill>
                  <a:srgbClr val="0070C0"/>
                </a:solidFill>
              </a:rPr>
              <a:t>　・内科疾患から外傷まで幅広い疾患が経験できます。</a:t>
            </a:r>
            <a:endParaRPr lang="en-US" altLang="ja-JP" sz="2300" dirty="0">
              <a:solidFill>
                <a:srgbClr val="0070C0"/>
              </a:solidFill>
            </a:endParaRPr>
          </a:p>
          <a:p>
            <a:r>
              <a:rPr lang="ja-JP" altLang="en-US" sz="2300" dirty="0">
                <a:solidFill>
                  <a:srgbClr val="0070C0"/>
                </a:solidFill>
              </a:rPr>
              <a:t>　・大学病院ならではの教育研究に関与しています。</a:t>
            </a:r>
            <a:endParaRPr lang="en-US" altLang="ja-JP" sz="2300" dirty="0">
              <a:solidFill>
                <a:srgbClr val="0070C0"/>
              </a:solidFill>
            </a:endParaRPr>
          </a:p>
          <a:p>
            <a:r>
              <a:rPr lang="ja-JP" altLang="en-US" sz="2300" dirty="0">
                <a:solidFill>
                  <a:srgbClr val="0070C0"/>
                </a:solidFill>
              </a:rPr>
              <a:t>　・自主線を重んじる自由な雰囲気が特徴です。</a:t>
            </a:r>
            <a:endParaRPr lang="en-US" altLang="ja-JP" sz="2300" dirty="0">
              <a:solidFill>
                <a:srgbClr val="0070C0"/>
              </a:solidFill>
            </a:endParaRPr>
          </a:p>
          <a:p>
            <a:r>
              <a:rPr lang="ja-JP" altLang="en-US" sz="2300" dirty="0">
                <a:solidFill>
                  <a:srgbClr val="0070C0"/>
                </a:solidFill>
              </a:rPr>
              <a:t>　・地域医療施設と多数連携しています。</a:t>
            </a:r>
            <a:endParaRPr lang="en-US" altLang="ja-JP" sz="2300" dirty="0">
              <a:solidFill>
                <a:srgbClr val="0070C0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サブタイトル 2">
            <a:extLst>
              <a:ext uri="{FF2B5EF4-FFF2-40B4-BE49-F238E27FC236}">
                <a16:creationId xmlns:a16="http://schemas.microsoft.com/office/drawing/2014/main" id="{1DB41FE8-6059-478B-B72A-4B18804DB17E}"/>
              </a:ext>
            </a:extLst>
          </p:cNvPr>
          <p:cNvSpPr txBox="1">
            <a:spLocks/>
          </p:cNvSpPr>
          <p:nvPr/>
        </p:nvSpPr>
        <p:spPr>
          <a:xfrm>
            <a:off x="4393474" y="5085184"/>
            <a:ext cx="4714908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Wingdings" pitchFamily="2" charset="2"/>
              <a:buNone/>
              <a:defRPr kumimoji="1" sz="2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Wingdings" pitchFamily="2" charset="2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Wingdings" pitchFamily="2" charset="2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FFC000"/>
              </a:buClr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</a:rPr>
              <a:t>問合せ先</a:t>
            </a:r>
            <a:r>
              <a:rPr lang="en-US" altLang="ja-JP" sz="2400" dirty="0">
                <a:solidFill>
                  <a:schemeClr val="tx1"/>
                </a:solidFill>
              </a:rPr>
              <a:t>:</a:t>
            </a:r>
          </a:p>
          <a:p>
            <a:r>
              <a:rPr lang="ja-JP" altLang="en-US" sz="2400" dirty="0">
                <a:solidFill>
                  <a:schemeClr val="tx1"/>
                </a:solidFill>
              </a:rPr>
              <a:t>総合診療科松田直人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内線</a:t>
            </a:r>
            <a:r>
              <a:rPr lang="en-US" altLang="ja-JP" sz="2400" dirty="0">
                <a:solidFill>
                  <a:schemeClr val="tx1"/>
                </a:solidFill>
              </a:rPr>
              <a:t>25842</a:t>
            </a:r>
          </a:p>
          <a:p>
            <a:r>
              <a:rPr lang="en-US" altLang="ja-JP" sz="2400" dirty="0">
                <a:solidFill>
                  <a:schemeClr val="tx1"/>
                </a:solidFill>
                <a:hlinkClick r:id="rId2"/>
              </a:rPr>
              <a:t>naoto-matsuda@nms.ac.jp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お近くの医局員にも気軽にお声がけください！</a:t>
            </a:r>
            <a:endParaRPr lang="en-US" altLang="ja-JP" sz="2400" dirty="0">
              <a:solidFill>
                <a:schemeClr val="tx1"/>
              </a:solidFill>
            </a:endParaRPr>
          </a:p>
          <a:p>
            <a:endParaRPr lang="ja-JP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オレンジのデザイン テンプレート</TPFriendlyName>
    <NumericId xmlns="1119c2e5-8fb9-4d5f-baf1-202c530f2c34">-1</NumericId>
    <BusinessGroup xmlns="1119c2e5-8fb9-4d5f-baf1-202c530f2c34" xsi:nil="true"/>
    <SourceTitle xmlns="1119c2e5-8fb9-4d5f-baf1-202c530f2c34">オレンジのデザイン テンプレート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209495</Value>
      <Value>447401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2009-10-22T01:16:37+00:00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TP010288131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45649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27AB59-AFAD-4218-8621-D542315009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E4BC75-B33E-4B95-9B7B-C4E3D50D7F4F}">
  <ds:schemaRefs>
    <ds:schemaRef ds:uri="http://schemas.microsoft.com/office/2006/metadata/properties"/>
    <ds:schemaRef ds:uri="1119c2e5-8fb9-4d5f-baf1-202c530f2c34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E33A91-B197-4232-9972-355E8CB195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オレンジのデザイン テンプレート</Template>
  <TotalTime>23</TotalTime>
  <Words>127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テーマ</vt:lpstr>
      <vt:lpstr>日本医科大学付属病院 救急・総合診療センター 説明会のお知らせ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日本医科大学付属病院 救急総合診療センター 説明会のお知らせ</dc:title>
  <dc:creator>小原 俊彦</dc:creator>
  <cp:lastModifiedBy>小原 俊彦</cp:lastModifiedBy>
  <cp:revision>4</cp:revision>
  <cp:lastPrinted>2021-05-25T02:34:35Z</cp:lastPrinted>
  <dcterms:created xsi:type="dcterms:W3CDTF">2021-05-25T02:07:09Z</dcterms:created>
  <dcterms:modified xsi:type="dcterms:W3CDTF">2021-05-25T02:35:51Z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