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2" r:id="rId5"/>
  </p:sldIdLst>
  <p:sldSz cx="6858000" cy="9906000" type="A4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14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92B6-F11C-41C9-8BCF-244124D64897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96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1598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1343" y="9431598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F161-D8AF-4E43-99BE-60923BD69E8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F161-D8AF-4E43-99BE-60923BD69E8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0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69CD-8A8D-488C-A36E-2A39534DDF2F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E9390B-14D2-82D2-B5F3-65CDFE481C69}"/>
              </a:ext>
            </a:extLst>
          </p:cNvPr>
          <p:cNvSpPr/>
          <p:nvPr/>
        </p:nvSpPr>
        <p:spPr>
          <a:xfrm>
            <a:off x="0" y="4562920"/>
            <a:ext cx="6858000" cy="2056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3DE3498-0A75-4270-53C2-702C7818F1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r="10103" b="21158"/>
          <a:stretch/>
        </p:blipFill>
        <p:spPr>
          <a:xfrm>
            <a:off x="0" y="3213"/>
            <a:ext cx="6858000" cy="455970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6610853"/>
            <a:ext cx="6858000" cy="498763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［</a:t>
            </a:r>
            <a:r>
              <a:rPr lang="en-US" altLang="ja-JP" sz="2400" b="1" dirty="0"/>
              <a:t>2024</a:t>
            </a:r>
            <a:r>
              <a:rPr lang="ja-JP" altLang="en-US" sz="2400" b="1" dirty="0"/>
              <a:t>年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月</a:t>
            </a:r>
            <a:r>
              <a:rPr lang="en-US" altLang="ja-JP" sz="2400" b="1" dirty="0"/>
              <a:t>27</a:t>
            </a:r>
            <a:r>
              <a:rPr lang="ja-JP" altLang="en-US" sz="2400" b="1" dirty="0"/>
              <a:t>日　月曜日　</a:t>
            </a:r>
            <a:r>
              <a:rPr lang="en-US" altLang="ja-JP" sz="2400" b="1" dirty="0"/>
              <a:t>17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］</a:t>
            </a:r>
            <a:endParaRPr lang="en-US" altLang="ja-JP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4401" y="7326777"/>
            <a:ext cx="5105399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kumimoji="1" lang="ja-JP" altLang="en-US" sz="2000" b="1" dirty="0"/>
              <a:t>場所：ハイブリッド（東館</a:t>
            </a:r>
            <a:r>
              <a:rPr kumimoji="1" lang="en-US" altLang="ja-JP" sz="2000" b="1" dirty="0"/>
              <a:t>M2</a:t>
            </a:r>
            <a:r>
              <a:rPr kumimoji="1" lang="ja-JP" altLang="en-US" sz="2000" b="1" dirty="0"/>
              <a:t>階医局、</a:t>
            </a: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）</a:t>
            </a:r>
            <a:endParaRPr kumimoji="1" lang="en-US" altLang="ja-JP" sz="2000" b="1" dirty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kumimoji="1" lang="ja-JP" altLang="en-US" sz="2000" b="1" dirty="0"/>
              <a:t>対象：研修医、学生</a:t>
            </a:r>
            <a:endParaRPr kumimoji="1" lang="en-US" altLang="ja-JP" sz="2000" b="1" dirty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kumimoji="1" lang="ja-JP" altLang="en-US" sz="2000" b="1" dirty="0"/>
              <a:t>連絡先：松田直人</a:t>
            </a:r>
            <a:r>
              <a:rPr kumimoji="1" lang="en-US" altLang="ja-JP" sz="2000" b="1" dirty="0"/>
              <a:t>naoto-matsuda@nms.ac.jp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27" y="8686870"/>
            <a:ext cx="598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説明会後、懇親会があります（千駄木駅周辺を予定）。</a:t>
            </a:r>
            <a:endParaRPr lang="en-US" altLang="ja-JP" dirty="0"/>
          </a:p>
          <a:p>
            <a:r>
              <a:rPr kumimoji="1" lang="ja-JP" altLang="en-US" dirty="0"/>
              <a:t>説明会、懇親会のみ参加も可能です。</a:t>
            </a:r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816" y="-50229"/>
            <a:ext cx="6632368" cy="1169460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日本医科大学付属病院　総合診療科</a:t>
            </a:r>
            <a:br>
              <a:rPr lang="en-US" altLang="ja-JP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回　医局説明会</a:t>
            </a:r>
            <a:endParaRPr kumimoji="1" lang="ja-JP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45608EB-6D8E-6F85-5ED9-80AB8B1CE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9" y="4567134"/>
            <a:ext cx="2146300" cy="20479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E26E080-B3D0-DA9B-31D8-6049D66F8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09" y="4571347"/>
            <a:ext cx="3778804" cy="20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0824"/>
      </p:ext>
    </p:extLst>
  </p:cSld>
  <p:clrMapOvr>
    <a:masterClrMapping/>
  </p:clrMapOvr>
</p:sld>
</file>

<file path=ppt/theme/theme1.xml><?xml version="1.0" encoding="utf-8"?>
<a:theme xmlns:a="http://schemas.openxmlformats.org/drawingml/2006/main" name="28_Eventkokuchi_chirashi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イベント告知チラシ</TPFriendlyName>
    <NumericId xmlns="1119c2e5-8fb9-4d5f-baf1-202c530f2c34">-1</NumericId>
    <BusinessGroup xmlns="1119c2e5-8fb9-4d5f-baf1-202c530f2c34" xsi:nil="true"/>
    <SourceTitle xmlns="1119c2e5-8fb9-4d5f-baf1-202c530f2c34">イベント告知チラシ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208349</Value>
      <Value>446956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2009-10-21T22:21:08+00:00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TP010286279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45457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1C0A2C-98C8-4147-919B-F485177A0B92}">
  <ds:schemaRefs>
    <ds:schemaRef ds:uri="http://schemas.openxmlformats.org/package/2006/metadata/core-properties"/>
    <ds:schemaRef ds:uri="http://purl.org/dc/terms/"/>
    <ds:schemaRef ds:uri="http://www.w3.org/XML/1998/namespace"/>
    <ds:schemaRef ds:uri="1119c2e5-8fb9-4d5f-baf1-202c530f2c3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06968F-F6B9-46F3-9D4F-BDB8175BB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AC9C89-FEDC-41A2-8865-7C4960699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イベント告知チラシ</Template>
  <TotalTime>69</TotalTime>
  <Words>77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Arial</vt:lpstr>
      <vt:lpstr>Calibri</vt:lpstr>
      <vt:lpstr>28_Eventkokuchi_chirashi</vt:lpstr>
      <vt:lpstr>日本医科大学付属病院　総合診療科 第1回　医局説明会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日本医科大学付属病院　総合診療科 第1回　医局説明会</dc:title>
  <dc:creator>nms</dc:creator>
  <cp:lastModifiedBy>nms</cp:lastModifiedBy>
  <cp:revision>9</cp:revision>
  <cp:lastPrinted>2024-05-09T06:26:16Z</cp:lastPrinted>
  <dcterms:created xsi:type="dcterms:W3CDTF">2024-05-08T12:11:20Z</dcterms:created>
  <dcterms:modified xsi:type="dcterms:W3CDTF">2024-05-11T02:26:24Z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