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5F0EE-EF05-ADAC-BB23-15ED3390E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AFDAAF-817E-E4D2-B238-4A44AC767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49F5D6-B43E-30A4-DCFD-6965508D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86D496-4A1F-827D-AC33-428DBBAB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47E66A-E5F5-3A58-9C84-47F7272B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39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0A8361-CF5D-01A5-1A3A-473F9EA5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A16401-C6D4-32E1-4517-B6E7EAAB5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A2D33F-5FD7-A09D-1994-18BBC38A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2CEE1F-1D34-D158-1E1F-E605EACA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27C486-5069-43EF-9501-26ADE5AF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6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887AD8-248F-A64E-9CC8-A88F68A73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6358F4-0C79-03DF-7E90-35985D2AB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641E5-ABF6-77CE-83DC-480C4E9D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27B653-7081-1A6B-632C-1DC64717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7E125C-D842-36B3-EC57-DAB2127A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39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FBEEE6-C411-821B-C290-EF3E6124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E0A9C0-B508-DE93-05DF-5553C4ED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977EFE-1037-EC61-625B-D4495BB2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2042AB-5C80-5041-E14A-8ED81CFE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4DB36A-CC0B-ABBB-663A-C69CD3EE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64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599930-4FD7-20FE-EC6C-31C106EA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39DD55-E58B-AAB4-9FD1-BEDFAABD3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B37C85-C746-CC79-2C72-E7609F33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76262A-F5CE-7A07-42EF-65D12A1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A0236A-BF70-32F1-1724-D5D914CB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15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A67DA0-BDB7-BF2D-B072-881640B5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D94078-186B-64BF-8602-449090FFC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344B01-ECF4-B5E5-AA49-30F41CFE0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B26D2F-6718-5DE8-0F45-27E3AD1A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7DFCFA-CEB3-E215-10A1-24FFE43C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DD1D6F-FE8D-32EC-2C2D-B5710B9C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9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54869-0264-6858-75B8-BE9092B9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86EC94-6DB5-5980-E356-E1CA5279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229A78-45A7-A948-110A-1A5F1BB1A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8C3625-FC54-F8DB-3493-F43C0E455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29B0CF9-3567-7418-8701-D10AEFCD7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A79CBC-D037-A233-0294-C8A09805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0E14B9-29EC-8E2D-CAB3-464E4CCE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A75866-65D8-62A5-221E-43DC73D0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79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75EF9-335C-C14B-5A97-91C69FD7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0459F6-6E1E-7EED-CCCC-E0EA5E41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5473FFE-6531-381A-D843-190E44EB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B6D636A-11A0-D967-E3A7-5C3499CD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7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F330CA-8C5D-B583-7A27-CEEBBC07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2ABF5E-46D7-28D2-D9CA-BE477935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92EC8E-F376-B4C7-F62C-BBF5F713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03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501C69-39A9-DB54-95B1-781483D0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A8826F-12ED-55BA-68BB-E71E064E1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4B92A1-F7A5-FA33-4F0F-6B3B002BF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22D8D5-5FC7-C105-EFAE-1DDC4F31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CF2198-CE3A-307A-771D-EA9E8D66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6CF368-F870-9A1B-6C46-BBEA1E9F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61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BE46C-94A2-07C3-52E3-114BFCAB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D82A575-FBBD-099F-7368-6ED437CE8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49C3C7-97EE-AAC9-2AD0-BDB5431CC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9305C9-570D-7C16-0BAA-17F3EC3F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0F4533-B118-AAF7-84A8-87B89FD0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5B1518-8AA4-7AC6-819D-C9A2B7DD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0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9EF525-5E1D-013D-8AF0-71B96825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5AD427-3D7C-2FF1-0960-8C4A09DB7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51DD42-5E2F-D88F-0B82-1195F4F82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AE5B-362E-4CA6-936E-0674A48E68E7}" type="datetimeFigureOut">
              <a:rPr kumimoji="1" lang="ja-JP" altLang="en-US" smtClean="0"/>
              <a:t>2024/12/27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2F4F2-0927-99AD-86F2-EDA0B18B4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4A3271-AF81-56D9-0983-373308453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4A66-9169-4750-8170-BC16E2F93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05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722B51C-6E5B-C165-0071-99E20844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8" y="0"/>
            <a:ext cx="1148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1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3B717A3-DE3D-5939-7379-7A43E961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8" y="0"/>
            <a:ext cx="1148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0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5021BA-004F-344B-E3B1-D01374709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8" y="0"/>
            <a:ext cx="1148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8A739D-FF12-A90B-2757-59CC9BF6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8" y="0"/>
            <a:ext cx="1148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5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187F10-90AB-D9E7-B3DA-D7086A94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8" y="0"/>
            <a:ext cx="1148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ワイド画面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元 高木</dc:creator>
  <cp:lastModifiedBy>元 高木</cp:lastModifiedBy>
  <cp:revision>3</cp:revision>
  <dcterms:created xsi:type="dcterms:W3CDTF">2024-12-27T09:23:14Z</dcterms:created>
  <dcterms:modified xsi:type="dcterms:W3CDTF">2024-12-27T10:13:47Z</dcterms:modified>
</cp:coreProperties>
</file>