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6858000" cy="9906000" type="A4"/>
  <p:notesSz cx="6794500" cy="99314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1602" y="-7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大朗 若栗" userId="c636216cb9a64a32" providerId="LiveId" clId="{11762888-B4D5-4958-B35B-9F0394DDFDBE}"/>
    <pc:docChg chg="undo custSel modSld">
      <pc:chgData name="大朗 若栗" userId="c636216cb9a64a32" providerId="LiveId" clId="{11762888-B4D5-4958-B35B-9F0394DDFDBE}" dt="2025-01-24T02:01:01.212" v="1422" actId="1076"/>
      <pc:docMkLst>
        <pc:docMk/>
      </pc:docMkLst>
      <pc:sldChg chg="addSp delSp modSp mod">
        <pc:chgData name="大朗 若栗" userId="c636216cb9a64a32" providerId="LiveId" clId="{11762888-B4D5-4958-B35B-9F0394DDFDBE}" dt="2025-01-24T02:01:01.212" v="1422" actId="1076"/>
        <pc:sldMkLst>
          <pc:docMk/>
          <pc:sldMk cId="0" sldId="256"/>
        </pc:sldMkLst>
        <pc:spChg chg="mod">
          <ac:chgData name="大朗 若栗" userId="c636216cb9a64a32" providerId="LiveId" clId="{11762888-B4D5-4958-B35B-9F0394DDFDBE}" dt="2025-01-24T01:43:41.891" v="1297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大朗 若栗" userId="c636216cb9a64a32" providerId="LiveId" clId="{11762888-B4D5-4958-B35B-9F0394DDFDBE}" dt="2025-01-24T01:47:04.728" v="1383" actId="1076"/>
          <ac:spMkLst>
            <pc:docMk/>
            <pc:sldMk cId="0" sldId="256"/>
            <ac:spMk id="5" creationId="{00000000-0000-0000-0000-000000000000}"/>
          </ac:spMkLst>
        </pc:spChg>
        <pc:spChg chg="mod">
          <ac:chgData name="大朗 若栗" userId="c636216cb9a64a32" providerId="LiveId" clId="{11762888-B4D5-4958-B35B-9F0394DDFDBE}" dt="2025-01-24T01:46:33.366" v="1382" actId="20577"/>
          <ac:spMkLst>
            <pc:docMk/>
            <pc:sldMk cId="0" sldId="256"/>
            <ac:spMk id="6" creationId="{00000000-0000-0000-0000-000000000000}"/>
          </ac:spMkLst>
        </pc:spChg>
        <pc:spChg chg="mod">
          <ac:chgData name="大朗 若栗" userId="c636216cb9a64a32" providerId="LiveId" clId="{11762888-B4D5-4958-B35B-9F0394DDFDBE}" dt="2025-01-24T01:48:08.192" v="1418" actId="20577"/>
          <ac:spMkLst>
            <pc:docMk/>
            <pc:sldMk cId="0" sldId="256"/>
            <ac:spMk id="7" creationId="{00000000-0000-0000-0000-000000000000}"/>
          </ac:spMkLst>
        </pc:spChg>
        <pc:picChg chg="add mod">
          <ac:chgData name="大朗 若栗" userId="c636216cb9a64a32" providerId="LiveId" clId="{11762888-B4D5-4958-B35B-9F0394DDFDBE}" dt="2025-01-24T02:01:01.212" v="1422" actId="1076"/>
          <ac:picMkLst>
            <pc:docMk/>
            <pc:sldMk cId="0" sldId="256"/>
            <ac:picMk id="3" creationId="{5BA6C64A-1922-5D8E-7674-35D1012012A9}"/>
          </ac:picMkLst>
        </pc:picChg>
        <pc:picChg chg="del mod">
          <ac:chgData name="大朗 若栗" userId="c636216cb9a64a32" providerId="LiveId" clId="{11762888-B4D5-4958-B35B-9F0394DDFDBE}" dt="2025-01-24T01:14:18.517" v="897" actId="21"/>
          <ac:picMkLst>
            <pc:docMk/>
            <pc:sldMk cId="0" sldId="256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C92B6-F11C-41C9-8BCF-244124D64897}" type="datetimeFigureOut">
              <a:rPr kumimoji="1" lang="ja-JP" altLang="en-US" smtClean="0"/>
              <a:pPr/>
              <a:t>2025/1/24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108200" y="744538"/>
            <a:ext cx="25781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AF161-D8AF-4E43-99BE-60923BD69E8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AF161-D8AF-4E43-99BE-60923BD69E88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69CD-8A8D-488C-A36E-2A39534DDF2F}" type="datetimeFigureOut">
              <a:rPr kumimoji="1" lang="ja-JP" altLang="en-US" smtClean="0"/>
              <a:pPr/>
              <a:t>2025/1/24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69CD-8A8D-488C-A36E-2A39534DDF2F}" type="datetimeFigureOut">
              <a:rPr kumimoji="1" lang="ja-JP" altLang="en-US" smtClean="0"/>
              <a:pPr/>
              <a:t>2025/1/24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69CD-8A8D-488C-A36E-2A39534DDF2F}" type="datetimeFigureOut">
              <a:rPr kumimoji="1" lang="ja-JP" altLang="en-US" smtClean="0"/>
              <a:pPr/>
              <a:t>2025/1/24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69CD-8A8D-488C-A36E-2A39534DDF2F}" type="datetimeFigureOut">
              <a:rPr kumimoji="1" lang="ja-JP" altLang="en-US" smtClean="0"/>
              <a:pPr/>
              <a:t>2025/1/24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69CD-8A8D-488C-A36E-2A39534DDF2F}" type="datetimeFigureOut">
              <a:rPr kumimoji="1" lang="ja-JP" altLang="en-US" smtClean="0"/>
              <a:pPr/>
              <a:t>2025/1/24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69CD-8A8D-488C-A36E-2A39534DDF2F}" type="datetimeFigureOut">
              <a:rPr kumimoji="1" lang="ja-JP" altLang="en-US" smtClean="0"/>
              <a:pPr/>
              <a:t>2025/1/24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69CD-8A8D-488C-A36E-2A39534DDF2F}" type="datetimeFigureOut">
              <a:rPr kumimoji="1" lang="ja-JP" altLang="en-US" smtClean="0"/>
              <a:pPr/>
              <a:t>2025/1/24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69CD-8A8D-488C-A36E-2A39534DDF2F}" type="datetimeFigureOut">
              <a:rPr kumimoji="1" lang="ja-JP" altLang="en-US" smtClean="0"/>
              <a:pPr/>
              <a:t>2025/1/24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69CD-8A8D-488C-A36E-2A39534DDF2F}" type="datetimeFigureOut">
              <a:rPr kumimoji="1" lang="ja-JP" altLang="en-US" smtClean="0"/>
              <a:pPr/>
              <a:t>2025/1/24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69CD-8A8D-488C-A36E-2A39534DDF2F}" type="datetimeFigureOut">
              <a:rPr kumimoji="1" lang="ja-JP" altLang="en-US" smtClean="0"/>
              <a:pPr/>
              <a:t>2025/1/24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69CD-8A8D-488C-A36E-2A39534DDF2F}" type="datetimeFigureOut">
              <a:rPr kumimoji="1" lang="ja-JP" altLang="en-US" smtClean="0"/>
              <a:pPr/>
              <a:t>2025/1/24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669CD-8A8D-488C-A36E-2A39534DDF2F}" type="datetimeFigureOut">
              <a:rPr kumimoji="1" lang="ja-JP" altLang="en-US" smtClean="0"/>
              <a:pPr/>
              <a:t>2025/1/24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811D2-6D31-4704-97AE-1C87B42A6F5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01337" y="4882492"/>
            <a:ext cx="6255326" cy="116946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ja-JP" sz="6000" dirty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GP創英角ｺﾞｼｯｸUB" pitchFamily="50" charset="-128"/>
                <a:ea typeface="HGP創英角ｺﾞｼｯｸUB" pitchFamily="50" charset="-128"/>
              </a:rPr>
              <a:t>Dr.</a:t>
            </a:r>
            <a:r>
              <a:rPr lang="ja-JP" altLang="en-US" sz="6000" dirty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en-US" altLang="ja-JP" sz="6000" dirty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GP創英角ｺﾞｼｯｸUB" pitchFamily="50" charset="-128"/>
                <a:ea typeface="HGP創英角ｺﾞｼｯｸUB" pitchFamily="50" charset="-128"/>
              </a:rPr>
              <a:t>Gautam</a:t>
            </a:r>
            <a:r>
              <a:rPr lang="ja-JP" altLang="en-US" sz="6000" dirty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GP創英角ｺﾞｼｯｸUB" pitchFamily="50" charset="-128"/>
                <a:ea typeface="HGP創英角ｺﾞｼｯｸUB" pitchFamily="50" charset="-128"/>
              </a:rPr>
              <a:t> と英語で臨床推論をします。</a:t>
            </a:r>
            <a:endParaRPr kumimoji="1" lang="ja-JP" altLang="en-US" sz="6000" dirty="0">
              <a:solidFill>
                <a:schemeClr val="accent2">
                  <a:lumMod val="7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6376958"/>
            <a:ext cx="6858000" cy="498763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/>
              <a:t>次回</a:t>
            </a:r>
            <a:r>
              <a:rPr lang="en-US" altLang="ja-JP" sz="2400" b="1" dirty="0"/>
              <a:t>2</a:t>
            </a:r>
            <a:r>
              <a:rPr lang="ja-JP" altLang="en-US" sz="2400" b="1" dirty="0"/>
              <a:t>月</a:t>
            </a:r>
            <a:r>
              <a:rPr lang="en-US" altLang="ja-JP" sz="2400" b="1" dirty="0"/>
              <a:t>21</a:t>
            </a:r>
            <a:r>
              <a:rPr lang="ja-JP" altLang="en-US" sz="2400" b="1" dirty="0"/>
              <a:t>日金曜日</a:t>
            </a:r>
            <a:r>
              <a:rPr lang="en-US" altLang="ja-JP" sz="2400" b="1" dirty="0"/>
              <a:t>18</a:t>
            </a:r>
            <a:r>
              <a:rPr lang="ja-JP" altLang="en-US" sz="2400" b="1" dirty="0"/>
              <a:t>時～</a:t>
            </a:r>
            <a:r>
              <a:rPr lang="en-US" altLang="ja-JP" sz="2400" b="1" dirty="0"/>
              <a:t>19</a:t>
            </a:r>
            <a:r>
              <a:rPr lang="ja-JP" altLang="en-US" sz="2400" b="1" dirty="0"/>
              <a:t>時</a:t>
            </a:r>
            <a:endParaRPr lang="en-US" altLang="ja-JP" sz="24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7632" y="7206971"/>
            <a:ext cx="5799775" cy="1142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buFont typeface="Arial" pitchFamily="34" charset="0"/>
              <a:buChar char="•"/>
            </a:pPr>
            <a:r>
              <a:rPr kumimoji="1" lang="ja-JP" altLang="en-US" sz="2000" b="1" dirty="0"/>
              <a:t>場所：</a:t>
            </a:r>
            <a:r>
              <a:rPr kumimoji="1" lang="en-US" altLang="ja-JP" sz="2000" b="1" dirty="0"/>
              <a:t>We</a:t>
            </a:r>
            <a:r>
              <a:rPr kumimoji="1" lang="ja-JP" altLang="en-US" sz="2000" b="1" dirty="0"/>
              <a:t>参加または総合診療科医局</a:t>
            </a:r>
            <a:r>
              <a:rPr lang="ja-JP" altLang="en-US" sz="2000" b="1" dirty="0"/>
              <a:t>集合</a:t>
            </a:r>
            <a:endParaRPr kumimoji="1" lang="en-US" altLang="ja-JP" sz="2000" b="1" dirty="0"/>
          </a:p>
          <a:p>
            <a:pPr>
              <a:lnSpc>
                <a:spcPts val="2800"/>
              </a:lnSpc>
              <a:buFont typeface="Arial" pitchFamily="34" charset="0"/>
              <a:buChar char="•"/>
            </a:pPr>
            <a:r>
              <a:rPr lang="ja-JP" altLang="en-US" sz="2000" b="1" dirty="0"/>
              <a:t>参加費：英語を勉強したいというモチベーションのみ。</a:t>
            </a:r>
            <a:endParaRPr lang="en-US" altLang="ja-JP" sz="2000" b="1" dirty="0"/>
          </a:p>
          <a:p>
            <a:pPr>
              <a:lnSpc>
                <a:spcPts val="2800"/>
              </a:lnSpc>
              <a:buFont typeface="Arial" pitchFamily="34" charset="0"/>
              <a:buChar char="•"/>
            </a:pPr>
            <a:r>
              <a:rPr kumimoji="1" lang="ja-JP" altLang="en-US" sz="2000" b="1" dirty="0"/>
              <a:t>連絡先：総合診療科　若栗　</a:t>
            </a:r>
            <a:r>
              <a:rPr kumimoji="1" lang="en-US" altLang="ja-JP" sz="2000" b="1" dirty="0"/>
              <a:t>wakakuri@nms.ac.jp</a:t>
            </a:r>
            <a:endParaRPr kumimoji="1" lang="ja-JP" altLang="en-US" sz="20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7632" y="8569784"/>
            <a:ext cx="5985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/>
              <a:t>Dr.Gautam</a:t>
            </a:r>
            <a:r>
              <a:rPr lang="ja-JP" altLang="en-US" dirty="0"/>
              <a:t>は、日本でも指折りの医学英語を専門</a:t>
            </a:r>
            <a:r>
              <a:rPr lang="ja-JP" altLang="en-US"/>
              <a:t>とした臨床指導医です</a:t>
            </a:r>
            <a:r>
              <a:rPr lang="ja-JP" altLang="en-US" dirty="0"/>
              <a:t>。</a:t>
            </a:r>
            <a:r>
              <a:rPr kumimoji="1" lang="ja-JP" altLang="en-US" dirty="0"/>
              <a:t>海外クリニカルクラークシップに参加する医学生、医学英語に興味がある初期研修医</a:t>
            </a:r>
            <a:r>
              <a:rPr lang="ja-JP" altLang="en-US" dirty="0"/>
              <a:t>を対象にしています。</a:t>
            </a:r>
            <a:endParaRPr kumimoji="1" lang="en-US" altLang="ja-JP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BA6C64A-1922-5D8E-7674-35D101201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44"/>
            <a:ext cx="6858000" cy="45574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8_Eventkokuchi_chirashi">
  <a:themeElements>
    <a:clrScheme name="スパイス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イベント告知チラシ</TPFriendlyName>
    <NumericId xmlns="1119c2e5-8fb9-4d5f-baf1-202c530f2c34">-1</NumericId>
    <BusinessGroup xmlns="1119c2e5-8fb9-4d5f-baf1-202c530f2c34" xsi:nil="true"/>
    <SourceTitle xmlns="1119c2e5-8fb9-4d5f-baf1-202c530f2c34">イベント告知チラシ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208349</Value>
      <Value>446956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2009-10-21T22:21:08+00:00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TP010286279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45457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Props1.xml><?xml version="1.0" encoding="utf-8"?>
<ds:datastoreItem xmlns:ds="http://schemas.openxmlformats.org/officeDocument/2006/customXml" ds:itemID="{E706968F-F6B9-46F3-9D4F-BDB8175BB5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AC9C89-FEDC-41A2-8865-7C49606994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1C0A2C-98C8-4147-919B-F485177A0B92}">
  <ds:schemaRefs>
    <ds:schemaRef ds:uri="http://schemas.microsoft.com/office/2006/metadata/properties"/>
    <ds:schemaRef ds:uri="http://schemas.microsoft.com/office/infopath/2007/PartnerControls"/>
    <ds:schemaRef ds:uri="1119c2e5-8fb9-4d5f-baf1-202c530f2c3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イベント告知チラシ</Template>
  <TotalTime>45</TotalTime>
  <Words>98</Words>
  <Application>Microsoft Office PowerPoint</Application>
  <PresentationFormat>A4 210 x 297 mm</PresentationFormat>
  <Paragraphs>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HGP創英角ｺﾞｼｯｸUB</vt:lpstr>
      <vt:lpstr>Arial</vt:lpstr>
      <vt:lpstr>Calibri</vt:lpstr>
      <vt:lpstr>28_Eventkokuchi_chirashi</vt:lpstr>
      <vt:lpstr>Dr. Gautam と英語で臨床推論をします。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若栗　大朗</dc:creator>
  <cp:lastModifiedBy>若栗　大朗</cp:lastModifiedBy>
  <cp:revision>1</cp:revision>
  <dcterms:created xsi:type="dcterms:W3CDTF">2025-01-23T07:48:07Z</dcterms:created>
  <dcterms:modified xsi:type="dcterms:W3CDTF">2025-01-24T02:01:28Z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